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31520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2A034-B239-9F4C-B740-BD0F7D0E1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FADF-912C-B245-9C79-E75B1BA87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9621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734050" cy="6019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F8FD-D111-7F47-B1E5-2E00B6A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2B98-9A83-374D-BC0B-0C21298DD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800600" y="6096000"/>
            <a:ext cx="2362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Helvetica Neue"/>
                <a:cs typeface="Helvetica Neue"/>
              </a:rPr>
              <a:t>Shine a light on IPv6!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D5C2-775F-294E-B166-C2D7580A8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862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FD79-7CBB-0846-B389-FBE507641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7AE0-F491-6649-8C03-B9D1C55C9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3F28-CC78-4D4E-ADC6-A1D97949D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488AB-C076-6E4A-8FC9-A3214119E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3200"/>
            </a:lvl1pPr>
            <a:lvl2pPr>
              <a:buFont typeface="Arial"/>
              <a:buChar char="•"/>
              <a:defRPr sz="28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000"/>
            </a:lvl4pPr>
            <a:lvl5pPr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627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9E26-35A5-664B-9664-605D4DF3CF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03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039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03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E2B22-1188-4241-9270-24830D4B3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PNIC31_ppt_ba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37845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5D6EAE-4884-A542-A9B9-287AAF7A9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848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Public Affairs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657600"/>
            <a:ext cx="69342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Pablo Hinojosa, Senior Public </a:t>
            </a:r>
            <a:br>
              <a:rPr lang="en-US" dirty="0" smtClean="0"/>
            </a:br>
            <a:r>
              <a:rPr lang="en-US" dirty="0" smtClean="0"/>
              <a:t>Affairs Advisor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 Template_APNIC 31(5)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Template_APNIC 31(5).pot</Template>
  <TotalTime>30</TotalTime>
  <Words>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 Template_APNIC 31(5)</vt:lpstr>
      <vt:lpstr>Public Affairs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Bhadrika Magan</dc:creator>
  <cp:lastModifiedBy>Bhadrika Magan</cp:lastModifiedBy>
  <cp:revision>3</cp:revision>
  <dcterms:created xsi:type="dcterms:W3CDTF">2011-02-24T05:29:25Z</dcterms:created>
  <dcterms:modified xsi:type="dcterms:W3CDTF">2011-02-24T05:29:38Z</dcterms:modified>
</cp:coreProperties>
</file>